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130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387517610" r:id="rId1"/>
  </p:sldLayoutIdLst>
  <p:txStyles>
    <p:titleStyle>
      <a:lvl1pPr algn="ctr">
        <a:defRPr sz="4400" kern="1200">
          <a:solidFill>
            <a:schemeClr val="lt1"/>
          </a:solidFill>
        </a:defRPr>
      </a:lvl1pPr>
      <a:extLst/>
    </p:titleStyle>
    <p:bodyStyle>
      <a:lvl1pPr indent="-324900" algn="ctr">
        <a:defRPr sz="3200" kern="1200">
          <a:solidFill>
            <a:schemeClr val="tx1"/>
          </a:solidFill>
        </a:defRPr>
      </a:lvl1pPr>
      <a:extLst/>
    </p:bodyStyle>
    <p:otherStyle>
      <a:defPPr algn="ctr">
        <a:defRPr kern="1200">
          <a:solidFill>
            <a:schemeClr val="tx1"/>
          </a:solidFill>
        </a:defRPr>
      </a:def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2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867096"/>
          <a:ext cx="9144000" cy="6010596"/>
          <a:chOff x="0" y="867096"/>
          <a:chExt cx="9144000" cy="6010596"/>
        </a:xfrm>
      </p:grpSpPr>
      <p:pic>
        <p:nvPicPr>
          <p:cNvPr id="2" name="Slid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heme5">
  <a:themeElements>
    <a:clrScheme name="Theme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5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Theme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0</Words>
  <Application>Microsoft Office PowerPoint</Application>
  <PresentationFormat>On-screen Show (4:3)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Theme5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 Presentation</dc:title>
  <dc:subject/>
  <dc:creator>Unknown Creator</dc:creator>
  <cp:keywords/>
  <dc:description/>
  <cp:lastModifiedBy>Navid</cp:lastModifiedBy>
  <cp:revision>3</cp:revision>
  <dcterms:created xsi:type="dcterms:W3CDTF">2023-10-28T13:55:37Z</dcterms:created>
  <dcterms:modified xsi:type="dcterms:W3CDTF">2023-10-28T14:28:19Z</dcterms:modified>
  <cp:category/>
</cp:coreProperties>
</file>